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28" y="2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sam.swisslm.ch:8081/course/view.php?id=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Consultor Ap</cp:lastModifiedBy>
  <cp:revision>2</cp:revision>
  <dcterms:created xsi:type="dcterms:W3CDTF">2006-08-16T00:00:00Z</dcterms:created>
  <dcterms:modified xsi:type="dcterms:W3CDTF">2026-04-22T16:05:16Z</dcterms:modified>
</cp:coreProperties>
</file>